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-4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2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2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0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2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6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8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9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8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53DEB-9A1B-44F8-A967-91682993C67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C682-E8FB-4143-B205-79AAA08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8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2.png"/><Relationship Id="rId5" Type="http://schemas.microsoft.com/office/2007/relationships/media" Target="../media/media3.mp4"/><Relationship Id="rId10" Type="http://schemas.openxmlformats.org/officeDocument/2006/relationships/image" Target="../media/image1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ДО_1_(Friday-25-2019_16-38-25-9696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5668" t="636" r="5665" b="5405"/>
          <a:stretch/>
        </p:blipFill>
        <p:spPr>
          <a:xfrm>
            <a:off x="1329974" y="1008071"/>
            <a:ext cx="2568257" cy="2410326"/>
          </a:xfrm>
          <a:prstGeom prst="rect">
            <a:avLst/>
          </a:prstGeom>
        </p:spPr>
      </p:pic>
      <p:pic>
        <p:nvPicPr>
          <p:cNvPr id="6" name="2ДО_2_(Friday-25-2019_16-39-09-0490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1"/>
          <a:srcRect r="9030" b="8947"/>
          <a:stretch/>
        </p:blipFill>
        <p:spPr>
          <a:xfrm>
            <a:off x="7172144" y="1008071"/>
            <a:ext cx="2577446" cy="2410326"/>
          </a:xfrm>
          <a:prstGeom prst="rect">
            <a:avLst/>
          </a:prstGeom>
        </p:spPr>
      </p:pic>
      <p:pic>
        <p:nvPicPr>
          <p:cNvPr id="7" name="tf2d20_retro_iPAT_10slices_(Friday-25-2019_16-41-36-5285)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2"/>
          <a:srcRect l="23571" t="12997" r="7969" b="11762"/>
          <a:stretch/>
        </p:blipFill>
        <p:spPr>
          <a:xfrm>
            <a:off x="1329973" y="3478554"/>
            <a:ext cx="2568257" cy="2580710"/>
          </a:xfrm>
          <a:prstGeom prst="rect">
            <a:avLst/>
          </a:prstGeom>
        </p:spPr>
      </p:pic>
      <p:pic>
        <p:nvPicPr>
          <p:cNvPr id="8" name="КО_2_(Friday-25-2019_16-42-18-4969)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13"/>
          <a:srcRect l="24087" t="20896" r="20357" b="15839"/>
          <a:stretch/>
        </p:blipFill>
        <p:spPr>
          <a:xfrm>
            <a:off x="7172144" y="3478554"/>
            <a:ext cx="2577768" cy="2580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248E70-F3E9-4909-A9B6-08199113EE6E}"/>
              </a:ext>
            </a:extLst>
          </p:cNvPr>
          <p:cNvSpPr txBox="1"/>
          <p:nvPr/>
        </p:nvSpPr>
        <p:spPr>
          <a:xfrm>
            <a:off x="2155658" y="194211"/>
            <a:ext cx="7200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МРТ сердца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248E70-F3E9-4909-A9B6-08199113EE6E}"/>
              </a:ext>
            </a:extLst>
          </p:cNvPr>
          <p:cNvSpPr txBox="1"/>
          <p:nvPr/>
        </p:nvSpPr>
        <p:spPr>
          <a:xfrm>
            <a:off x="1622498" y="485550"/>
            <a:ext cx="19832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11.2018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248E70-F3E9-4909-A9B6-08199113EE6E}"/>
              </a:ext>
            </a:extLst>
          </p:cNvPr>
          <p:cNvSpPr txBox="1"/>
          <p:nvPr/>
        </p:nvSpPr>
        <p:spPr>
          <a:xfrm>
            <a:off x="7469264" y="485550"/>
            <a:ext cx="19832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05.2019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A7A90B-26AF-431C-8861-9B079BBE2269}"/>
              </a:ext>
            </a:extLst>
          </p:cNvPr>
          <p:cNvSpPr txBox="1"/>
          <p:nvPr/>
        </p:nvSpPr>
        <p:spPr>
          <a:xfrm>
            <a:off x="7043807" y="6340511"/>
            <a:ext cx="2900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ФВ ЛЖ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A7A90B-26AF-431C-8861-9B079BBE2269}"/>
              </a:ext>
            </a:extLst>
          </p:cNvPr>
          <p:cNvSpPr txBox="1"/>
          <p:nvPr/>
        </p:nvSpPr>
        <p:spPr>
          <a:xfrm>
            <a:off x="1331296" y="6340511"/>
            <a:ext cx="2900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ФВ ЛЖ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7779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4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Произвольный</PresentationFormat>
  <Paragraphs>5</Paragraphs>
  <Slides>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Doctor</dc:creator>
  <cp:lastModifiedBy>user</cp:lastModifiedBy>
  <cp:revision>4</cp:revision>
  <dcterms:created xsi:type="dcterms:W3CDTF">2019-10-25T13:53:23Z</dcterms:created>
  <dcterms:modified xsi:type="dcterms:W3CDTF">2024-01-12T16:42:53Z</dcterms:modified>
</cp:coreProperties>
</file>