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60" d="100"/>
          <a:sy n="160" d="100"/>
        </p:scale>
        <p:origin x="-444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53DEB-9A1B-44F8-A967-91682993C678}" type="datetimeFigureOut">
              <a:rPr lang="ru-RU" smtClean="0"/>
              <a:t>12.01.2024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8C682-E8FB-4143-B205-79AAA0837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51294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53DEB-9A1B-44F8-A967-91682993C678}" type="datetimeFigureOut">
              <a:rPr lang="ru-RU" smtClean="0"/>
              <a:t>12.01.2024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8C682-E8FB-4143-B205-79AAA0837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4572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53DEB-9A1B-44F8-A967-91682993C678}" type="datetimeFigureOut">
              <a:rPr lang="ru-RU" smtClean="0"/>
              <a:t>12.01.2024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8C682-E8FB-4143-B205-79AAA0837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63003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53DEB-9A1B-44F8-A967-91682993C678}" type="datetimeFigureOut">
              <a:rPr lang="ru-RU" smtClean="0"/>
              <a:t>12.01.2024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8C682-E8FB-4143-B205-79AAA0837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03283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53DEB-9A1B-44F8-A967-91682993C678}" type="datetimeFigureOut">
              <a:rPr lang="ru-RU" smtClean="0"/>
              <a:t>12.01.2024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8C682-E8FB-4143-B205-79AAA0837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19053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53DEB-9A1B-44F8-A967-91682993C678}" type="datetimeFigureOut">
              <a:rPr lang="ru-RU" smtClean="0"/>
              <a:t>12.01.2024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8C682-E8FB-4143-B205-79AAA0837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03423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53DEB-9A1B-44F8-A967-91682993C678}" type="datetimeFigureOut">
              <a:rPr lang="ru-RU" smtClean="0"/>
              <a:t>12.01.2024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8C682-E8FB-4143-B205-79AAA0837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49234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53DEB-9A1B-44F8-A967-91682993C678}" type="datetimeFigureOut">
              <a:rPr lang="ru-RU" smtClean="0"/>
              <a:t>12.01.2024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8C682-E8FB-4143-B205-79AAA0837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88664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53DEB-9A1B-44F8-A967-91682993C678}" type="datetimeFigureOut">
              <a:rPr lang="ru-RU" smtClean="0"/>
              <a:t>12.01.2024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8C682-E8FB-4143-B205-79AAA0837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32865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53DEB-9A1B-44F8-A967-91682993C678}" type="datetimeFigureOut">
              <a:rPr lang="ru-RU" smtClean="0"/>
              <a:t>12.01.2024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8C682-E8FB-4143-B205-79AAA0837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74939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53DEB-9A1B-44F8-A967-91682993C678}" type="datetimeFigureOut">
              <a:rPr lang="ru-RU" smtClean="0"/>
              <a:t>12.01.2024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8C682-E8FB-4143-B205-79AAA0837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47842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A53DEB-9A1B-44F8-A967-91682993C678}" type="datetimeFigureOut">
              <a:rPr lang="ru-RU" smtClean="0"/>
              <a:t>12.01.2024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28C682-E8FB-4143-B205-79AAA0837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5087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video" Target="../media/media4.mp4"/><Relationship Id="rId13" Type="http://schemas.openxmlformats.org/officeDocument/2006/relationships/image" Target="../media/image4.png"/><Relationship Id="rId3" Type="http://schemas.microsoft.com/office/2007/relationships/media" Target="../media/media2.mp4"/><Relationship Id="rId7" Type="http://schemas.microsoft.com/office/2007/relationships/media" Target="../media/media4.mp4"/><Relationship Id="rId12" Type="http://schemas.openxmlformats.org/officeDocument/2006/relationships/image" Target="../media/image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video" Target="../media/media3.mp4"/><Relationship Id="rId11" Type="http://schemas.openxmlformats.org/officeDocument/2006/relationships/image" Target="../media/image2.png"/><Relationship Id="rId5" Type="http://schemas.microsoft.com/office/2007/relationships/media" Target="../media/media3.mp4"/><Relationship Id="rId10" Type="http://schemas.openxmlformats.org/officeDocument/2006/relationships/image" Target="../media/image1.png"/><Relationship Id="rId4" Type="http://schemas.openxmlformats.org/officeDocument/2006/relationships/video" Target="../media/media2.mp4"/><Relationship Id="rId9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2ДО_1_(Friday-25-2019_16-38-25-9696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10"/>
          <a:srcRect l="5668" t="636" r="5665" b="5405"/>
          <a:stretch/>
        </p:blipFill>
        <p:spPr>
          <a:xfrm>
            <a:off x="1329974" y="1008071"/>
            <a:ext cx="2568257" cy="2410326"/>
          </a:xfrm>
          <a:prstGeom prst="rect">
            <a:avLst/>
          </a:prstGeom>
        </p:spPr>
      </p:pic>
      <p:pic>
        <p:nvPicPr>
          <p:cNvPr id="6" name="2ДО_2_(Friday-25-2019_16-39-09-0490)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11"/>
          <a:srcRect r="9030" b="8947"/>
          <a:stretch/>
        </p:blipFill>
        <p:spPr>
          <a:xfrm>
            <a:off x="7172144" y="1008071"/>
            <a:ext cx="2577446" cy="2410326"/>
          </a:xfrm>
          <a:prstGeom prst="rect">
            <a:avLst/>
          </a:prstGeom>
        </p:spPr>
      </p:pic>
      <p:pic>
        <p:nvPicPr>
          <p:cNvPr id="7" name="tf2d20_retro_iPAT_10slices_(Friday-25-2019_16-41-36-5285)">
            <a:hlinkClick r:id="" action="ppaction://media"/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 rotWithShape="1">
          <a:blip r:embed="rId12"/>
          <a:srcRect l="23571" t="12997" r="7969" b="11762"/>
          <a:stretch/>
        </p:blipFill>
        <p:spPr>
          <a:xfrm>
            <a:off x="1329973" y="3478554"/>
            <a:ext cx="2568257" cy="2580710"/>
          </a:xfrm>
          <a:prstGeom prst="rect">
            <a:avLst/>
          </a:prstGeom>
        </p:spPr>
      </p:pic>
      <p:pic>
        <p:nvPicPr>
          <p:cNvPr id="8" name="КО_2_(Friday-25-2019_16-42-18-4969)">
            <a:hlinkClick r:id="" action="ppaction://media"/>
          </p:cNvPr>
          <p:cNvPicPr>
            <a:picLocks noChangeAspect="1"/>
          </p:cNvPicPr>
          <p:nvPr>
            <a:vide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 rotWithShape="1">
          <a:blip r:embed="rId13"/>
          <a:srcRect l="24087" t="20896" r="20357" b="15839"/>
          <a:stretch/>
        </p:blipFill>
        <p:spPr>
          <a:xfrm>
            <a:off x="7172144" y="3478554"/>
            <a:ext cx="2577768" cy="258071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D248E70-F3E9-4909-A9B6-08199113EE6E}"/>
              </a:ext>
            </a:extLst>
          </p:cNvPr>
          <p:cNvSpPr txBox="1"/>
          <p:nvPr/>
        </p:nvSpPr>
        <p:spPr>
          <a:xfrm>
            <a:off x="2155658" y="194211"/>
            <a:ext cx="72009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МРТ сердца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BD248E70-F3E9-4909-A9B6-08199113EE6E}"/>
              </a:ext>
            </a:extLst>
          </p:cNvPr>
          <p:cNvSpPr txBox="1"/>
          <p:nvPr/>
        </p:nvSpPr>
        <p:spPr>
          <a:xfrm>
            <a:off x="1622498" y="485550"/>
            <a:ext cx="198320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11.2018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BD248E70-F3E9-4909-A9B6-08199113EE6E}"/>
              </a:ext>
            </a:extLst>
          </p:cNvPr>
          <p:cNvSpPr txBox="1"/>
          <p:nvPr/>
        </p:nvSpPr>
        <p:spPr>
          <a:xfrm>
            <a:off x="7469264" y="485550"/>
            <a:ext cx="198320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05.2019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E9A7A90B-26AF-431C-8861-9B079BBE2269}"/>
              </a:ext>
            </a:extLst>
          </p:cNvPr>
          <p:cNvSpPr txBox="1"/>
          <p:nvPr/>
        </p:nvSpPr>
        <p:spPr>
          <a:xfrm>
            <a:off x="7043807" y="6340511"/>
            <a:ext cx="29003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ФВ ЛЖ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52%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E9A7A90B-26AF-431C-8861-9B079BBE2269}"/>
              </a:ext>
            </a:extLst>
          </p:cNvPr>
          <p:cNvSpPr txBox="1"/>
          <p:nvPr/>
        </p:nvSpPr>
        <p:spPr>
          <a:xfrm>
            <a:off x="1331296" y="6340511"/>
            <a:ext cx="29003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ФВ ЛЖ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24%</a:t>
            </a:r>
          </a:p>
        </p:txBody>
      </p:sp>
    </p:spTree>
    <p:extLst>
      <p:ext uri="{BB962C8B-B14F-4D97-AF65-F5344CB8AC3E}">
        <p14:creationId xmlns:p14="http://schemas.microsoft.com/office/powerpoint/2010/main" val="777928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68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25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18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79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809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25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6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2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7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28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3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34" repeatCount="indefinite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9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12</Words>
  <Application>Microsoft Office PowerPoint</Application>
  <PresentationFormat>Произвольный</PresentationFormat>
  <Paragraphs>5</Paragraphs>
  <Slides>1</Slides>
  <Notes>0</Notes>
  <HiddenSlides>0</HiddenSlides>
  <MMClips>4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Doctor</dc:creator>
  <cp:lastModifiedBy>user</cp:lastModifiedBy>
  <cp:revision>4</cp:revision>
  <dcterms:created xsi:type="dcterms:W3CDTF">2019-10-25T13:53:23Z</dcterms:created>
  <dcterms:modified xsi:type="dcterms:W3CDTF">2024-01-12T16:42:53Z</dcterms:modified>
</cp:coreProperties>
</file>